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2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885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964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740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1619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204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41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9134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0842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9571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7796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4463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C5E2-2E76-4F5D-9D3A-EF1CD458D91A}" type="datetimeFigureOut">
              <a:rPr lang="fr-FR" smtClean="0"/>
              <a:pPr/>
              <a:t>24/04/2017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12C8-922B-4BE3-B985-3D1AAC366BD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211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LB_EVtJK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8545" y="960168"/>
            <a:ext cx="3789988" cy="4607888"/>
          </a:xfrm>
          <a:prstGeom prst="rect">
            <a:avLst/>
          </a:prstGeom>
        </p:spPr>
      </p:pic>
      <p:sp>
        <p:nvSpPr>
          <p:cNvPr id="14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fr-FR" sz="5400" dirty="0">
                <a:solidFill>
                  <a:schemeClr val="bg1"/>
                </a:solidFill>
              </a:rPr>
              <a:t>Missak</a:t>
            </a:r>
            <a:r>
              <a:rPr lang="fr-FR" sz="5400" dirty="0">
                <a:solidFill>
                  <a:schemeClr val="bg1"/>
                </a:solidFill>
              </a:rPr>
              <a:t> Manouchian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8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2" cstate="print"/>
          <a:srcRect r="11387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1. Jusqu’à la guerre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Né en 1906 en </a:t>
            </a:r>
            <a:r>
              <a:rPr lang="en-US" sz="1800" dirty="0">
                <a:solidFill>
                  <a:schemeClr val="bg1"/>
                </a:solidFill>
              </a:rPr>
              <a:t>Turquie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Famille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arménienne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Arrive en 1924 à Marseille</a:t>
            </a:r>
          </a:p>
          <a:p>
            <a:r>
              <a:rPr lang="en-US" sz="1800" dirty="0">
                <a:solidFill>
                  <a:schemeClr val="bg1"/>
                </a:solidFill>
              </a:rPr>
              <a:t>Puis</a:t>
            </a:r>
            <a:r>
              <a:rPr lang="en-US" sz="1800" dirty="0">
                <a:solidFill>
                  <a:schemeClr val="bg1"/>
                </a:solidFill>
              </a:rPr>
              <a:t> part à Paris</a:t>
            </a:r>
          </a:p>
        </p:txBody>
      </p:sp>
    </p:spTree>
    <p:extLst>
      <p:ext uri="{BB962C8B-B14F-4D97-AF65-F5344CB8AC3E}">
        <p14:creationId xmlns:p14="http://schemas.microsoft.com/office/powerpoint/2010/main" xmlns="" val="8328556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729" y="1040511"/>
            <a:ext cx="3433324" cy="2532076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Le communisme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endParaRPr lang="fr-FR" sz="2000" dirty="0">
              <a:solidFill>
                <a:srgbClr val="EBC9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5777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099" y="685800"/>
            <a:ext cx="6046419" cy="5668518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1171575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2. La guerre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9999" y="2506086"/>
            <a:ext cx="132904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63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8387" y="2294785"/>
            <a:ext cx="2969339" cy="395911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29" name="Espace réservé du contenu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9563" y="2371442"/>
            <a:ext cx="3067961" cy="395866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affiches de propagande contre le groupe Manouchian</a:t>
            </a:r>
          </a:p>
        </p:txBody>
      </p:sp>
    </p:spTree>
    <p:extLst>
      <p:ext uri="{BB962C8B-B14F-4D97-AF65-F5344CB8AC3E}">
        <p14:creationId xmlns:p14="http://schemas.microsoft.com/office/powerpoint/2010/main" xmlns="" val="356441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" y="1176260"/>
            <a:ext cx="3425957" cy="4504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3. Mémoire de Manouchian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2525" y="1847851"/>
            <a:ext cx="6791325" cy="43291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j’ai le droit de dire en français aujourd'hui,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peine et mon espoir, ma colère et ma joie, [...]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que ces étrangers, comme on les nomme encore,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Croyaient à la justice, ici-bas, et concrète.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avaient dans leur sang le sang de leurs semblables.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étrangers savaient quelle était leur patrie. [...]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innocent aux fers enchaîne tous les hommes. [...]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Leurs portraits sur les murs sont vivants pour toujours.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soleil de mémoire éclaire leur beauté. [...]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Leur vie tuait la mort [...]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Lorsqu'on ne tuera plus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seront bien vengés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ce sera justice.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Paul Éluard, « Légion », </a:t>
            </a:r>
            <a:r>
              <a:rPr lang="fr-FR" sz="16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Hommages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1950</a:t>
            </a: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endParaRPr lang="fr-FR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Aft>
                <a:spcPts val="0"/>
              </a:spcAft>
              <a:buNone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L’Affiche Rouge, Léo Ferré, 1959 : </a:t>
            </a:r>
            <a:r>
              <a:rPr lang="fr-FR" sz="16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https://www.youtube.com/watch?v=6HLB_EVtJK4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62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154</Words>
  <Application>Microsoft Office PowerPoint</Application>
  <PresentationFormat>Personnalisé</PresentationFormat>
  <Paragraphs>26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Missak Manouchian</vt:lpstr>
      <vt:lpstr>1. Jusqu’à la guerre</vt:lpstr>
      <vt:lpstr>Le communisme</vt:lpstr>
      <vt:lpstr>2. La guerre</vt:lpstr>
      <vt:lpstr>Les affiches de propagande contre le groupe Manouchian</vt:lpstr>
      <vt:lpstr>3. Mémoire de Manouchian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Missak Manouchian</dc:title>
  <dc:creator>Fanny Moghaddassi</dc:creator>
  <cp:lastModifiedBy>Alain</cp:lastModifiedBy>
  <cp:revision>9</cp:revision>
  <dcterms:created xsi:type="dcterms:W3CDTF">2017-02-21T11:31:33Z</dcterms:created>
  <dcterms:modified xsi:type="dcterms:W3CDTF">2017-04-24T20:59:04Z</dcterms:modified>
</cp:coreProperties>
</file>